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56" r:id="rId3"/>
    <p:sldId id="257" r:id="rId4"/>
    <p:sldId id="259" r:id="rId5"/>
    <p:sldId id="262" r:id="rId6"/>
    <p:sldId id="263" r:id="rId7"/>
    <p:sldId id="266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1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8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4678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6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085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91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08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8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0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6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894A-0CB8-4E4F-BC15-6E81B3F28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Тенденции развития российской культуры в </a:t>
            </a:r>
            <a:r>
              <a:rPr lang="en-US" dirty="0"/>
              <a:t>XXI </a:t>
            </a:r>
            <a:r>
              <a:rPr lang="ru-RU" dirty="0"/>
              <a:t>веке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B2143-A2A9-4EDC-8DC4-82C2F5DA8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963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Сохранение</a:t>
            </a:r>
            <a:r>
              <a:rPr dirty="0"/>
              <a:t> и </a:t>
            </a:r>
            <a:r>
              <a:rPr dirty="0" err="1"/>
              <a:t>развитие</a:t>
            </a:r>
            <a:r>
              <a:rPr dirty="0"/>
              <a:t> </a:t>
            </a:r>
            <a:r>
              <a:rPr dirty="0" err="1"/>
              <a:t>культурного</a:t>
            </a:r>
            <a:r>
              <a:rPr dirty="0"/>
              <a:t> </a:t>
            </a:r>
            <a:r>
              <a:rPr dirty="0" err="1"/>
              <a:t>наследия</a:t>
            </a:r>
            <a:endParaRPr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4608CB-A36F-4C26-A94E-BB5DD9CC2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417637"/>
            <a:ext cx="3979280" cy="2649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54C51-76E6-428D-9369-0E988B89AC28}"/>
              </a:ext>
            </a:extLst>
          </p:cNvPr>
          <p:cNvSpPr txBox="1"/>
          <p:nvPr/>
        </p:nvSpPr>
        <p:spPr>
          <a:xfrm>
            <a:off x="457201" y="4438650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Эрмитаж. Санкт-Петербург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448E6A-3F47-4866-9151-B4697603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81" y="4067174"/>
            <a:ext cx="4572000" cy="258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5400E0-8DDE-4BE2-9A06-7C3F76D913E5}"/>
              </a:ext>
            </a:extLst>
          </p:cNvPr>
          <p:cNvSpPr txBox="1"/>
          <p:nvPr/>
        </p:nvSpPr>
        <p:spPr>
          <a:xfrm>
            <a:off x="5219699" y="3333750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Москва. Большой театр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Роль цифровых технологий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6B7BF4-D44D-4E51-A456-28790785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1"/>
            <a:ext cx="8229600" cy="4000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Цифровое искусство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957EE3C-DBC1-40C6-8935-BA0C1D8F0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023" y="1325562"/>
            <a:ext cx="4206240" cy="2808358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D4D36F-7B36-486E-809E-8C26ADDB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325562"/>
            <a:ext cx="4206240" cy="525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C95A4-1B8F-424E-A437-D4F247FE807A}"/>
              </a:ext>
            </a:extLst>
          </p:cNvPr>
          <p:cNvSpPr txBox="1"/>
          <p:nvPr/>
        </p:nvSpPr>
        <p:spPr>
          <a:xfrm>
            <a:off x="5273510" y="4609108"/>
            <a:ext cx="326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1D2023"/>
                </a:solidFill>
                <a:effectLst/>
                <a:latin typeface="__MtsSansFamily_40abea"/>
              </a:rPr>
              <a:t>Выставка «VR - инсталляция»</a:t>
            </a:r>
          </a:p>
          <a:p>
            <a:pPr algn="l"/>
            <a:r>
              <a:rPr lang="ru-RU" dirty="0">
                <a:latin typeface="__MtsSansFamily_40abea"/>
              </a:rPr>
              <a:t>Центр современного искусства «Марс»</a:t>
            </a:r>
            <a:endParaRPr lang="ru-RU" b="0" i="0" dirty="0">
              <a:effectLst/>
              <a:latin typeface="__MtsSansFamily_40ab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Патриотическое восприятие истории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6FEA1E-654B-4BE1-AC57-163194E5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130" y="2133600"/>
            <a:ext cx="5315240" cy="37782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Развитие киноиндустрии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6A7B82F-C451-4626-B41E-CC249D7F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65" r="27801"/>
          <a:stretch/>
        </p:blipFill>
        <p:spPr>
          <a:xfrm>
            <a:off x="856649" y="1190264"/>
            <a:ext cx="3448050" cy="5345834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F8FCEE-E02E-43CE-9DEA-1C053049C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03" y="1237528"/>
            <a:ext cx="3645492" cy="53458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Литературные бестселлеры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74C3930-37AB-400B-AFB7-C8B6C438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089" y="2133600"/>
            <a:ext cx="2937322" cy="3778250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D6CC44-2E50-49E9-A80E-28ED59D67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4" r="13404"/>
          <a:stretch/>
        </p:blipFill>
        <p:spPr>
          <a:xfrm>
            <a:off x="619125" y="1600201"/>
            <a:ext cx="3848100" cy="45259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Вывод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Баланс между:</a:t>
            </a:r>
          </a:p>
          <a:p>
            <a:r>
              <a:t>• Глобальными трендами</a:t>
            </a:r>
          </a:p>
          <a:p>
            <a:r>
              <a:t>• Национальной идентичностью</a:t>
            </a:r>
          </a:p>
          <a:p>
            <a:r>
              <a:t>• Политическим контекстом</a:t>
            </a:r>
          </a:p>
          <a:p>
            <a:r>
              <a:t>Пример: фильм «Чебурашка» (2023).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61</TotalTime>
  <Words>65</Words>
  <Application>Microsoft Office PowerPoint</Application>
  <PresentationFormat>Экран (4:3)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__MtsSansFamily_40abea</vt:lpstr>
      <vt:lpstr>Arial</vt:lpstr>
      <vt:lpstr>Century Gothic</vt:lpstr>
      <vt:lpstr>Wingdings 3</vt:lpstr>
      <vt:lpstr>Легкий дым</vt:lpstr>
      <vt:lpstr>Тенденции развития российской культуры в XXI веке</vt:lpstr>
      <vt:lpstr>Сохранение и развитие культурного наследия</vt:lpstr>
      <vt:lpstr>Роль цифровых технологий</vt:lpstr>
      <vt:lpstr>Цифровое искусство</vt:lpstr>
      <vt:lpstr>Патриотическое восприятие истории</vt:lpstr>
      <vt:lpstr>Развитие киноиндустрии</vt:lpstr>
      <vt:lpstr>Литературные бестселлеры</vt:lpstr>
      <vt:lpstr>Вывод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Сохранение и развитие культурного наследия</dc:title>
  <dc:subject/>
  <dc:creator/>
  <cp:keywords/>
  <dc:description>generated using python-pptx</dc:description>
  <cp:lastModifiedBy>Егор Лукин</cp:lastModifiedBy>
  <cp:revision>6</cp:revision>
  <dcterms:created xsi:type="dcterms:W3CDTF">2013-01-27T09:14:16Z</dcterms:created>
  <dcterms:modified xsi:type="dcterms:W3CDTF">2025-05-05T19:22:37Z</dcterms:modified>
  <cp:category/>
</cp:coreProperties>
</file>